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1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0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3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4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7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0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8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6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9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9E56B-26CD-45B6-8D57-9958E55DC9B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BB598-AE47-4181-80C2-26B8C5712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1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://www.zoom.us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8" y="660739"/>
            <a:ext cx="3233362" cy="578326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72709" y="1193446"/>
            <a:ext cx="602245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rgbClr val="ED1C24"/>
                </a:solidFill>
                <a:latin typeface="Arial" panose="020B0604020202020204" pitchFamily="34" charset="0"/>
              </a:rPr>
              <a:t>	                 </a:t>
            </a:r>
            <a:r>
              <a:rPr lang="en-US" sz="16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Grand Premiere </a:t>
            </a:r>
          </a:p>
          <a:p>
            <a:pPr fontAlgn="base"/>
            <a:endParaRPr lang="en-US" b="1" i="0" dirty="0">
              <a:solidFill>
                <a:srgbClr val="57564F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en-US" sz="16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600" b="1" i="0" u="sng" dirty="0">
                <a:solidFill>
                  <a:srgbClr val="ED1C24"/>
                </a:solidFill>
                <a:effectLst/>
                <a:latin typeface="Arial" panose="020B0604020202020204" pitchFamily="34" charset="0"/>
              </a:rPr>
              <a:t>THURSDAY </a:t>
            </a:r>
            <a:r>
              <a:rPr lang="en-US" sz="1600" b="1" u="sng" dirty="0">
                <a:solidFill>
                  <a:srgbClr val="ED1C24"/>
                </a:solidFill>
                <a:latin typeface="Arial" panose="020B0604020202020204" pitchFamily="34" charset="0"/>
              </a:rPr>
              <a:t>November 12</a:t>
            </a:r>
            <a:r>
              <a:rPr lang="en-US" sz="1600" b="1" i="0" u="sng" dirty="0">
                <a:solidFill>
                  <a:srgbClr val="ED1C24"/>
                </a:solidFill>
                <a:effectLst/>
                <a:latin typeface="Arial" panose="020B0604020202020204" pitchFamily="34" charset="0"/>
              </a:rPr>
              <a:t>th, 2020</a:t>
            </a:r>
          </a:p>
          <a:p>
            <a:pPr fontAlgn="base"/>
            <a:endParaRPr lang="en-US" sz="1600" b="1" i="0" u="sng" dirty="0">
              <a:solidFill>
                <a:srgbClr val="ED1C24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en-US" sz="1400" b="1" dirty="0">
                <a:solidFill>
                  <a:srgbClr val="57564F"/>
                </a:solidFill>
                <a:latin typeface="Arial" panose="020B0604020202020204" pitchFamily="34" charset="0"/>
              </a:rPr>
              <a:t> At: Club Tropical Ballroom, </a:t>
            </a:r>
          </a:p>
          <a:p>
            <a:pPr fontAlgn="base"/>
            <a:r>
              <a:rPr lang="en-US" sz="1400" b="1" dirty="0">
                <a:solidFill>
                  <a:srgbClr val="57564F"/>
                </a:solidFill>
                <a:latin typeface="Arial" panose="020B0604020202020204" pitchFamily="34" charset="0"/>
              </a:rPr>
              <a:t> 211 SE 1</a:t>
            </a:r>
            <a:r>
              <a:rPr lang="en-US" sz="1400" b="1" baseline="30000" dirty="0">
                <a:solidFill>
                  <a:srgbClr val="57564F"/>
                </a:solidFill>
                <a:latin typeface="Arial" panose="020B0604020202020204" pitchFamily="34" charset="0"/>
              </a:rPr>
              <a:t>st</a:t>
            </a:r>
            <a:r>
              <a:rPr lang="en-US" sz="1400" b="1" dirty="0">
                <a:solidFill>
                  <a:srgbClr val="57564F"/>
                </a:solidFill>
                <a:latin typeface="Arial" panose="020B0604020202020204" pitchFamily="34" charset="0"/>
              </a:rPr>
              <a:t> Avenue (DIXIE HWY) Hallandale Beach, Florida 33009</a:t>
            </a:r>
          </a:p>
          <a:p>
            <a:pPr fontAlgn="base"/>
            <a:endParaRPr lang="en-US" sz="1400" b="1" dirty="0">
              <a:solidFill>
                <a:srgbClr val="57564F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US" sz="1400" b="1" dirty="0">
                <a:solidFill>
                  <a:srgbClr val="57564F"/>
                </a:solidFill>
                <a:latin typeface="Arial" panose="020B0604020202020204" pitchFamily="34" charset="0"/>
              </a:rPr>
              <a:t>Lecture presentation on Dance Research, Workshops</a:t>
            </a:r>
          </a:p>
          <a:p>
            <a:pPr fontAlgn="base"/>
            <a:r>
              <a:rPr lang="en-US" sz="14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1pm-2pm---2pm-3pm Free admission (Mask Required)</a:t>
            </a:r>
          </a:p>
          <a:p>
            <a:pPr fontAlgn="base"/>
            <a:r>
              <a:rPr lang="en-US" sz="14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                        </a:t>
            </a:r>
          </a:p>
          <a:p>
            <a:pPr fontAlgn="base"/>
            <a:r>
              <a:rPr lang="en-US" sz="14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7pm-8pm Healing Through Dance (</a:t>
            </a:r>
            <a:r>
              <a:rPr lang="en-US" sz="1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Film/Video Premiere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/Presentation</a:t>
            </a:r>
            <a:r>
              <a:rPr lang="en-US" sz="1400" b="1" dirty="0">
                <a:solidFill>
                  <a:srgbClr val="57564F"/>
                </a:solidFill>
                <a:latin typeface="Arial" panose="020B0604020202020204" pitchFamily="34" charset="0"/>
              </a:rPr>
              <a:t>)</a:t>
            </a:r>
            <a:r>
              <a:rPr lang="en-US" sz="14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fontAlgn="base"/>
            <a:r>
              <a:rPr lang="en-US" sz="1400" b="1" dirty="0">
                <a:solidFill>
                  <a:srgbClr val="57564F"/>
                </a:solidFill>
                <a:latin typeface="Arial" panose="020B0604020202020204" pitchFamily="34" charset="0"/>
              </a:rPr>
              <a:t>                                         </a:t>
            </a:r>
            <a:r>
              <a:rPr lang="en-US" sz="14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 (live on you-tube &amp; Facebook)</a:t>
            </a:r>
          </a:p>
          <a:p>
            <a:pPr fontAlgn="base"/>
            <a:r>
              <a:rPr lang="en-US" sz="14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8pm-11pm (</a:t>
            </a:r>
            <a:r>
              <a:rPr lang="en-US" sz="12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Live on Facebook)</a:t>
            </a:r>
            <a:endParaRPr lang="en-US" sz="1400" b="1" i="0" dirty="0">
              <a:solidFill>
                <a:srgbClr val="57564F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en-US" sz="1400" b="1" dirty="0">
                <a:solidFill>
                  <a:srgbClr val="57564F"/>
                </a:solidFill>
                <a:latin typeface="Arial" panose="020B0604020202020204" pitchFamily="34" charset="0"/>
              </a:rPr>
              <a:t>           </a:t>
            </a:r>
            <a:r>
              <a:rPr lang="en-US" sz="14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Live Performances &amp; 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KONPA </a:t>
            </a:r>
            <a:r>
              <a:rPr lang="en-US" sz="14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Social Dance Party Mix, </a:t>
            </a:r>
          </a:p>
          <a:p>
            <a:pPr fontAlgn="base"/>
            <a:r>
              <a:rPr lang="en-US" sz="14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with DJ-</a:t>
            </a:r>
            <a:r>
              <a:rPr lang="en-US" sz="1400" b="1" dirty="0" err="1">
                <a:solidFill>
                  <a:srgbClr val="57564F"/>
                </a:solidFill>
                <a:latin typeface="Arial" panose="020B0604020202020204" pitchFamily="34" charset="0"/>
              </a:rPr>
              <a:t>Bertin</a:t>
            </a:r>
            <a:r>
              <a:rPr lang="en-US" sz="1400" b="1" dirty="0">
                <a:solidFill>
                  <a:srgbClr val="57564F"/>
                </a:solidFill>
                <a:latin typeface="Arial" panose="020B0604020202020204" pitchFamily="34" charset="0"/>
              </a:rPr>
              <a:t> and Cash bar! (Mask Required)</a:t>
            </a:r>
          </a:p>
          <a:p>
            <a:pPr fontAlgn="base"/>
            <a:endParaRPr lang="en-US" sz="1400" b="1" dirty="0">
              <a:solidFill>
                <a:srgbClr val="57564F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US" sz="1600" b="1" u="sng" dirty="0">
                <a:solidFill>
                  <a:srgbClr val="ED1C24"/>
                </a:solidFill>
                <a:latin typeface="Arial" panose="020B0604020202020204" pitchFamily="34" charset="0"/>
              </a:rPr>
              <a:t>Friday </a:t>
            </a:r>
            <a:r>
              <a:rPr lang="en-US" sz="1400" b="1" u="sng" dirty="0">
                <a:solidFill>
                  <a:srgbClr val="ED1C24"/>
                </a:solidFill>
                <a:latin typeface="Arial" panose="020B0604020202020204" pitchFamily="34" charset="0"/>
              </a:rPr>
              <a:t>November 13th, 2020</a:t>
            </a:r>
          </a:p>
          <a:p>
            <a:pPr fontAlgn="base"/>
            <a:r>
              <a:rPr lang="el-GR" dirty="0"/>
              <a:t>Lectures </a:t>
            </a:r>
            <a:r>
              <a:rPr lang="en-US" dirty="0"/>
              <a:t>presentation</a:t>
            </a:r>
            <a:r>
              <a:rPr lang="el-GR" dirty="0"/>
              <a:t> through </a:t>
            </a:r>
            <a:r>
              <a:rPr lang="el-GR" u="sng" dirty="0">
                <a:hlinkClick r:id="rId3"/>
              </a:rPr>
              <a:t>www.Zoom.us</a:t>
            </a:r>
            <a:endParaRPr lang="en-US" u="sng" dirty="0"/>
          </a:p>
          <a:p>
            <a:pPr fontAlgn="base"/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9am---11am</a:t>
            </a:r>
          </a:p>
          <a:p>
            <a:pPr fontAlgn="base"/>
            <a:endParaRPr lang="en-US" sz="1400" b="1" dirty="0">
              <a:solidFill>
                <a:srgbClr val="57564F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US" sz="1400" b="1" dirty="0">
                <a:solidFill>
                  <a:srgbClr val="57564F"/>
                </a:solidFill>
                <a:latin typeface="Arial" panose="020B0604020202020204" pitchFamily="34" charset="0"/>
              </a:rPr>
              <a:t>For Reservation Call: 954-708-5099</a:t>
            </a:r>
          </a:p>
          <a:p>
            <a:pPr fontAlgn="base"/>
            <a:endParaRPr lang="en-US" sz="1400" b="1" i="0" dirty="0">
              <a:solidFill>
                <a:srgbClr val="57564F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en-US" sz="1400" b="1" i="0" dirty="0">
                <a:solidFill>
                  <a:srgbClr val="57564F"/>
                </a:solidFill>
                <a:effectLst/>
                <a:latin typeface="Arial" panose="020B0604020202020204" pitchFamily="34" charset="0"/>
              </a:rPr>
              <a:t>                 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7937"/>
            <a:ext cx="12193623" cy="110237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FF0000"/>
                </a:solidFill>
                <a:effectLst/>
                <a:latin typeface="Algerian" panose="04020705040A02060702" pitchFamily="82" charset="0"/>
                <a:ea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0000"/>
                </a:solidFill>
                <a:latin typeface="Algerian" panose="04020705040A02060702" pitchFamily="82" charset="0"/>
                <a:ea typeface="Arial" panose="020B0604020202020204" pitchFamily="34" charset="0"/>
                <a:cs typeface="Calibri" panose="020F0502020204030204" pitchFamily="34" charset="0"/>
              </a:rPr>
              <a:t>6th</a:t>
            </a:r>
            <a:r>
              <a:rPr lang="en-US" sz="3200" b="1" dirty="0">
                <a:solidFill>
                  <a:srgbClr val="FF0000"/>
                </a:solidFill>
                <a:effectLst/>
                <a:latin typeface="Algerian" panose="04020705040A02060702" pitchFamily="82" charset="0"/>
                <a:ea typeface="Arial" panose="020B0604020202020204" pitchFamily="34" charset="0"/>
                <a:cs typeface="Calibri" panose="020F0502020204030204" pitchFamily="34" charset="0"/>
              </a:rPr>
              <a:t> Annual</a:t>
            </a:r>
            <a:r>
              <a:rPr lang="en-US" sz="3200" b="1" dirty="0">
                <a:solidFill>
                  <a:srgbClr val="FF0000"/>
                </a:solidFill>
                <a:latin typeface="Algerian" panose="04020705040A02060702" pitchFamily="82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Algerian" panose="04020705040A02060702" pitchFamily="82" charset="0"/>
                <a:ea typeface="Arial" panose="020B0604020202020204" pitchFamily="34" charset="0"/>
                <a:cs typeface="Calibri" panose="020F0502020204030204" pitchFamily="34" charset="0"/>
              </a:rPr>
              <a:t>CONference</a:t>
            </a:r>
            <a:r>
              <a:rPr lang="en-US" sz="3200" b="1" dirty="0">
                <a:solidFill>
                  <a:srgbClr val="FF0000"/>
                </a:solidFill>
                <a:effectLst/>
                <a:latin typeface="Algerian" panose="04020705040A02060702" pitchFamily="82" charset="0"/>
                <a:ea typeface="Arial" panose="020B0604020202020204" pitchFamily="34" charset="0"/>
                <a:cs typeface="Calibri" panose="020F0502020204030204" pitchFamily="34" charset="0"/>
              </a:rPr>
              <a:t> ON DANCE RESEARCH</a:t>
            </a:r>
            <a:endParaRPr lang="en-US" sz="2400" b="1" dirty="0">
              <a:solidFill>
                <a:srgbClr val="FF0000"/>
              </a:solidFill>
              <a:effectLst/>
              <a:latin typeface="Algerian" panose="04020705040A02060702" pitchFamily="82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rgbClr val="FF0000"/>
                </a:solidFill>
                <a:latin typeface="Algerian" panose="04020705040A020607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Program of Event</a:t>
            </a:r>
            <a:endParaRPr lang="en-US" sz="3600" b="1" dirty="0">
              <a:solidFill>
                <a:srgbClr val="FF0000"/>
              </a:solidFill>
              <a:effectLst/>
              <a:latin typeface="Algerian" panose="04020705040A020607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 descr="E:\MARTINA\to print CID HALLANDALE 12X1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8046" y="403348"/>
            <a:ext cx="975923" cy="918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478" y="3898148"/>
            <a:ext cx="1020427" cy="772512"/>
          </a:xfrm>
          <a:prstGeom prst="rect">
            <a:avLst/>
          </a:prstGeom>
        </p:spPr>
      </p:pic>
      <p:sp>
        <p:nvSpPr>
          <p:cNvPr id="12" name="AutoShape 2" descr="Image result for broward county cultural divis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4" descr="Image result for broward county cultural division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6" descr="Image result for broward county cultural division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8" descr="Image result for broward county cultural division logo"/>
          <p:cNvSpPr>
            <a:spLocks noChangeAspect="1" noChangeArrowheads="1"/>
          </p:cNvSpPr>
          <p:nvPr/>
        </p:nvSpPr>
        <p:spPr bwMode="auto">
          <a:xfrm>
            <a:off x="612775" y="187409"/>
            <a:ext cx="304800" cy="43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629" y="1399612"/>
            <a:ext cx="1084608" cy="6033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566" y="3148372"/>
            <a:ext cx="1003670" cy="6641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876" y="4748025"/>
            <a:ext cx="1310370" cy="85978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705" y="2003001"/>
            <a:ext cx="1173289" cy="1145371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10"/>
          <a:stretch>
            <a:fillRect/>
          </a:stretch>
        </p:blipFill>
        <p:spPr>
          <a:xfrm>
            <a:off x="9039473" y="2163123"/>
            <a:ext cx="1772301" cy="17356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839" y="5572921"/>
            <a:ext cx="970397" cy="87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2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143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Admin</cp:lastModifiedBy>
  <cp:revision>91</cp:revision>
  <cp:lastPrinted>2020-11-01T19:31:00Z</cp:lastPrinted>
  <dcterms:created xsi:type="dcterms:W3CDTF">2015-07-24T17:15:54Z</dcterms:created>
  <dcterms:modified xsi:type="dcterms:W3CDTF">2020-11-02T20:41:33Z</dcterms:modified>
</cp:coreProperties>
</file>