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05036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910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9055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19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3629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267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650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1206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752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23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54275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E5B33-A28E-4836-9FEE-CB4932F88290}" type="datetimeFigureOut">
              <a:rPr lang="bg-BG" smtClean="0"/>
              <a:t>2.10.2020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C849-9451-416E-8FC4-EDB21BDB0A4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487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50106"/>
          </a:xfrm>
        </p:spPr>
        <p:txBody>
          <a:bodyPr>
            <a:normAutofit/>
          </a:bodyPr>
          <a:lstStyle/>
          <a:p>
            <a:r>
              <a:rPr lang="ru-RU" sz="1400" b="1" spc="300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ХХХ </a:t>
            </a:r>
            <a:r>
              <a:rPr lang="en-US" sz="1400" b="1" spc="300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INTERNATINAL FESTIVAL OF ARTS</a:t>
            </a:r>
            <a:br>
              <a:rPr lang="en-US" sz="1400" b="1" spc="300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1400" b="1" spc="300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„MORNING STAR </a:t>
            </a:r>
            <a:r>
              <a:rPr lang="en-US" sz="1400" b="1" spc="300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“</a:t>
            </a:r>
            <a:r>
              <a:rPr lang="en-US" sz="1400" b="1" spc="300" dirty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1400" b="1" spc="300" dirty="0" smtClean="0">
                <a:ln>
                  <a:solidFill>
                    <a:prstClr val="black"/>
                  </a:solidFill>
                </a:ln>
                <a:solidFill>
                  <a:srgbClr val="0070C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BANSKO 25-29.11.2020</a:t>
            </a:r>
            <a:r>
              <a:rPr lang="en-US" sz="1400" spc="600" dirty="0" smtClean="0">
                <a:ln>
                  <a:solidFill>
                    <a:prstClr val="black"/>
                  </a:solidFill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1400" spc="600" dirty="0" smtClean="0">
                <a:ln>
                  <a:solidFill>
                    <a:prstClr val="black"/>
                  </a:solidFill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en-US" sz="1400" spc="600" dirty="0" smtClean="0">
                <a:ln>
                  <a:solidFill>
                    <a:prstClr val="black"/>
                  </a:solidFill>
                </a:ln>
                <a:solidFill>
                  <a:srgbClr val="00808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APPLICATIONS</a:t>
            </a:r>
            <a:endParaRPr lang="bg-BG" sz="1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4316288" cy="57606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Name of the group/ individual participant:</a:t>
            </a: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Country</a:t>
            </a: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Town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bg-BG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l">
              <a:buNone/>
            </a:pP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Choreographer / Art director:</a:t>
            </a:r>
            <a:endParaRPr lang="bg-BG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</a:t>
            </a: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of arrival:</a:t>
            </a:r>
            <a:endParaRPr lang="bg-BG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of departure:</a:t>
            </a:r>
            <a:endParaRPr lang="bg-BG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nights</a:t>
            </a: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Choose a hotel stars</a:t>
            </a: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Number of participants</a:t>
            </a:r>
            <a:r>
              <a:rPr lang="bg-BG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Total number of hotel accommodation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bg-BG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bg-BG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388296" cy="56886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Performance info</a:t>
            </a: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bg-BG" sz="1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articipation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section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 categories: </a:t>
            </a: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Participation format 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name of artist/solo/trio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bg-BG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Sample / Delete /: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Participation section: Classical Ballet. Neoclassic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 category: 9-12 years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Participation format: Solo: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Petya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Kirilova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Performance name: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Pachita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variation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Duration: 1: 15 min.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Participation format: Small group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Performance Name: «Waltz»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Duration: 2: 20 min.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Age category: 12-15 years.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Participation format: formation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Performance name: «Summer Breeze»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Duration: 2: 35 min.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your team will participate in other styles, please fill out the next slide</a:t>
            </a:r>
            <a:endParaRPr lang="bg-BG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26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316288" cy="640871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Рarticipation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section 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 categories: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Participation format 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name of artist/solo/trio: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Name: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Duration: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244280" cy="6408712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Рarticipation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section 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Age categories: 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Participation format 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name of artist/solo/trio: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Name: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Duration: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493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211</Words>
  <Application>Microsoft Office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тема</vt:lpstr>
      <vt:lpstr>ХХХ INTERNATINAL FESTIVAL OF ARTS „MORNING STAR “ BANSKO 25-29.11.2020 APPLICATIONS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ХХIХ МЕЖДУНАРОДЕН ФЕСТИВАЛ НА ИЗКУСТВАТА „УТРИННА ЗВЕЗДА“   АЛБЕНА 2020 ЗАЯВКА  НА УЧАСТИЕ</dc:title>
  <dc:creator>User</dc:creator>
  <cp:lastModifiedBy>Кирил</cp:lastModifiedBy>
  <cp:revision>11</cp:revision>
  <dcterms:created xsi:type="dcterms:W3CDTF">2020-03-11T18:54:03Z</dcterms:created>
  <dcterms:modified xsi:type="dcterms:W3CDTF">2020-10-02T14:19:41Z</dcterms:modified>
</cp:coreProperties>
</file>